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Maven Pr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MavenPro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e0614dc29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e0614dc29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0614dc29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0614dc2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0614dc29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0614dc2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0614dc29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e0614dc29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0614dc29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e0614dc29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9924c0f1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9924c0f1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9924c0f1e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9924c0f1e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9924c0f1e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9924c0f1e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0614dc29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e0614dc29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aldine343@gmail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nstructables.com/member/diycircuits" TargetMode="External"/><Relationship Id="rId4" Type="http://schemas.openxmlformats.org/officeDocument/2006/relationships/hyperlink" Target="https://hackaday.io/diycircuits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recycled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recycledcomponents" TargetMode="External"/><Relationship Id="rId5" Type="http://schemas.openxmlformats.org/officeDocument/2006/relationships/hyperlink" Target="https://instructables.com/member/usedcomponents" TargetMode="External"/><Relationship Id="rId6" Type="http://schemas.openxmlformats.org/officeDocument/2006/relationships/hyperlink" Target="https://hackaday.io/usedcomponents" TargetMode="External"/><Relationship Id="rId7" Type="http://schemas.openxmlformats.org/officeDocument/2006/relationships/hyperlink" Target="https://instructables.com/member/recycledcircuits" TargetMode="External"/><Relationship Id="rId8" Type="http://schemas.openxmlformats.org/officeDocument/2006/relationships/hyperlink" Target="https://hackaday.io/recycledcircui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Rbq64x0EvPg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iGQ1JwWQNjw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38g2CNh-Gns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instructables.com/member/supercircuits" TargetMode="External"/><Relationship Id="rId10" Type="http://schemas.openxmlformats.org/officeDocument/2006/relationships/hyperlink" Target="https://hackaday.io/cheapcircuits" TargetMode="External"/><Relationship Id="rId12" Type="http://schemas.openxmlformats.org/officeDocument/2006/relationships/hyperlink" Target="https://hackaday.io/supercircuits" TargetMode="External"/><Relationship Id="rId9" Type="http://schemas.openxmlformats.org/officeDocument/2006/relationships/hyperlink" Target="https://instructables.com/member/cheapcircuits" TargetMode="External"/><Relationship Id="rId5" Type="http://schemas.openxmlformats.org/officeDocument/2006/relationships/hyperlink" Target="https://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11700" y="647888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Schools Toys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311700" y="2834125"/>
            <a:ext cx="8520600" cy="16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Geraldine Lee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geraldine343@gmail.com</a:t>
            </a:r>
            <a:endParaRPr sz="18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 Mark Glickman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79" name="Google Shape;279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43" name="Google Shape;343;p22"/>
          <p:cNvSpPr txBox="1"/>
          <p:nvPr>
            <p:ph idx="1" type="body"/>
          </p:nvPr>
        </p:nvSpPr>
        <p:spPr>
          <a:xfrm>
            <a:off x="1303800" y="1684975"/>
            <a:ext cx="70305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https://instructables.com/member/diycircuits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https://hackaday.io/diycircuits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40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30"/>
              <a:buFont typeface="Roboto"/>
              <a:buAutoNum type="arabicPeriod"/>
            </a:pPr>
            <a:r>
              <a:rPr b="1" lang="en" sz="140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sz="1405"/>
          </a:p>
        </p:txBody>
      </p:sp>
      <p:sp>
        <p:nvSpPr>
          <p:cNvPr id="344" name="Google Shape;344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Instructables Blinking Robot Circuit</a:t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750" y="1189425"/>
            <a:ext cx="5324500" cy="36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Instructables Blinking Robot Photo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150" y="1318225"/>
            <a:ext cx="3471700" cy="34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Instructables Blinking Robot Video 1</a:t>
            </a:r>
            <a:endParaRPr/>
          </a:p>
        </p:txBody>
      </p:sp>
      <p:sp>
        <p:nvSpPr>
          <p:cNvPr id="299" name="Google Shape;299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0" name="Google Shape;300;p16" title="Instructables Blinking Rob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888" y="1410225"/>
            <a:ext cx="5914225" cy="33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Instructables Blinking Robot Video 2</a:t>
            </a:r>
            <a:endParaRPr/>
          </a:p>
        </p:txBody>
      </p:sp>
      <p:sp>
        <p:nvSpPr>
          <p:cNvPr id="306" name="Google Shape;306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7" name="Google Shape;307;p17" title="Instructables Blinking Robot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450" y="1490725"/>
            <a:ext cx="5771111" cy="32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Ambulance Vans Circuit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18" title="Toy Ambulance Vans 02 Step 01 Design the Circu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6150"/>
            <a:ext cx="4951261" cy="3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 title="Toy Ambulance Vans 03 Step 02 Make Circuit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061" y="1496150"/>
            <a:ext cx="3735540" cy="1964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Ambulance Vans Photos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19" title="Toy Ambulance Vans 01 Toy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496150"/>
            <a:ext cx="2557873" cy="324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 title="Toy Ambulance Vans 05 Step 03 Encasement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073" y="1496150"/>
            <a:ext cx="2622028" cy="32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Ambulance Vans Video</a:t>
            </a:r>
            <a:endParaRPr/>
          </a:p>
        </p:txBody>
      </p:sp>
      <p:sp>
        <p:nvSpPr>
          <p:cNvPr id="329" name="Google Shape;329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20" title="Toy Ambulance Va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00" y="1401375"/>
            <a:ext cx="5929967" cy="33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36" name="Google Shape;336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665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Font typeface="Roboto"/>
              <a:buAutoNum type="arabicPeriod"/>
            </a:pPr>
            <a:r>
              <a:rPr b="1" lang="en" sz="1665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sz="1800"/>
          </a:p>
        </p:txBody>
      </p:sp>
      <p:sp>
        <p:nvSpPr>
          <p:cNvPr id="337" name="Google Shape;337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