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Merriweather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.fntdata"/><Relationship Id="rId11" Type="http://schemas.openxmlformats.org/officeDocument/2006/relationships/slide" Target="slides/slide6.xml"/><Relationship Id="rId22" Type="http://schemas.openxmlformats.org/officeDocument/2006/relationships/font" Target="fonts/Merriweather-bold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e9e5a76ba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2e9e5a76ba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3f7021ef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33f7021e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3f7021ef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33f7021ef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3f7021ef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33f7021ef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3661dc06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3661dc0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2e9e5a76ba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2e9e5a76ba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ff71388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2ff71388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ff713880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2ff713880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geraldine343@gmail.com" TargetMode="External"/><Relationship Id="rId4" Type="http://schemas.openxmlformats.org/officeDocument/2006/relationships/hyperlink" Target="mailto:drmarkglickman@yahoo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j0m_hzb_HuY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instructables.com/member/diyelectronics" TargetMode="External"/><Relationship Id="rId4" Type="http://schemas.openxmlformats.org/officeDocument/2006/relationships/hyperlink" Target="https://hackaday.io/diyelectronics" TargetMode="External"/><Relationship Id="rId11" Type="http://schemas.openxmlformats.org/officeDocument/2006/relationships/hyperlink" Target="https://instructables.com/member/supercircuits" TargetMode="External"/><Relationship Id="rId10" Type="http://schemas.openxmlformats.org/officeDocument/2006/relationships/hyperlink" Target="https://hackaday.io/cheapcircuits" TargetMode="External"/><Relationship Id="rId12" Type="http://schemas.openxmlformats.org/officeDocument/2006/relationships/hyperlink" Target="https://hackaday.io/supercircuits" TargetMode="External"/><Relationship Id="rId9" Type="http://schemas.openxmlformats.org/officeDocument/2006/relationships/hyperlink" Target="https://instructables.com/member/cheapcircuits" TargetMode="External"/><Relationship Id="rId5" Type="http://schemas.openxmlformats.org/officeDocument/2006/relationships/hyperlink" Target="https://instructables.com/member/simplecircuits" TargetMode="External"/><Relationship Id="rId6" Type="http://schemas.openxmlformats.org/officeDocument/2006/relationships/hyperlink" Target="https://hackaday.io/simplecircuits" TargetMode="External"/><Relationship Id="rId7" Type="http://schemas.openxmlformats.org/officeDocument/2006/relationships/hyperlink" Target="https://instructables.com/member/simplecomponents" TargetMode="External"/><Relationship Id="rId8" Type="http://schemas.openxmlformats.org/officeDocument/2006/relationships/hyperlink" Target="https://hackaday.io/simplecomponent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instructables.com/member/diycircuits" TargetMode="External"/><Relationship Id="rId4" Type="http://schemas.openxmlformats.org/officeDocument/2006/relationships/hyperlink" Target="https://hackaday.io/diycircuits" TargetMode="External"/><Relationship Id="rId11" Type="http://schemas.openxmlformats.org/officeDocument/2006/relationships/hyperlink" Target="https://instructables.com/member/lowcostcircuits" TargetMode="External"/><Relationship Id="rId10" Type="http://schemas.openxmlformats.org/officeDocument/2006/relationships/hyperlink" Target="https://hackaday.io/recycledcomponents" TargetMode="External"/><Relationship Id="rId12" Type="http://schemas.openxmlformats.org/officeDocument/2006/relationships/hyperlink" Target="https://hackaday.io/lowcostcircuits" TargetMode="External"/><Relationship Id="rId9" Type="http://schemas.openxmlformats.org/officeDocument/2006/relationships/hyperlink" Target="https://instructables.com/member/recycledcomponents" TargetMode="External"/><Relationship Id="rId5" Type="http://schemas.openxmlformats.org/officeDocument/2006/relationships/hyperlink" Target="https://instructables.com/member/usedcomponents" TargetMode="External"/><Relationship Id="rId6" Type="http://schemas.openxmlformats.org/officeDocument/2006/relationships/hyperlink" Target="https://hackaday.io/usedcomponents" TargetMode="External"/><Relationship Id="rId7" Type="http://schemas.openxmlformats.org/officeDocument/2006/relationships/hyperlink" Target="https://instructables.com/member/recycledcircuits" TargetMode="External"/><Relationship Id="rId8" Type="http://schemas.openxmlformats.org/officeDocument/2006/relationships/hyperlink" Target="https://hackaday.io/recycledcircui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8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School Motor Drivers 2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466752"/>
            <a:ext cx="4242600" cy="15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Geraldine Lee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geraldine343@gmail.com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Dr Mark Glickman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drmarkglickman@yahoo.com</a:t>
            </a:r>
            <a:endParaRPr sz="1800"/>
          </a:p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25" y="500925"/>
            <a:ext cx="3706500" cy="7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Dual Control Motor</a:t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387900" y="1489825"/>
            <a:ext cx="23238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You need low value potentiometers: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6450" y="1431875"/>
            <a:ext cx="5461175" cy="319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Resistor Motor Driver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4644675" y="500925"/>
            <a:ext cx="4166400" cy="4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Circuit design:</a:t>
            </a:r>
            <a:endParaRPr sz="1500"/>
          </a:p>
        </p:txBody>
      </p:sp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1750" y="949425"/>
            <a:ext cx="3532252" cy="388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Resistor Motor Driver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4644675" y="500925"/>
            <a:ext cx="2106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Circuit photo:</a:t>
            </a:r>
            <a:endParaRPr sz="1500"/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3675" y="1059925"/>
            <a:ext cx="3798775" cy="343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575" y="1999875"/>
            <a:ext cx="3526800" cy="2165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Resistor Motor Driver Video</a:t>
            </a:r>
            <a:endParaRPr/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4644675" y="500925"/>
            <a:ext cx="4166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</a:t>
            </a:r>
            <a:r>
              <a:rPr lang="en" sz="1500"/>
              <a:t>here are six AA 1.5 V batteries in this video, not just three:</a:t>
            </a:r>
            <a:endParaRPr sz="1500"/>
          </a:p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17" title="Resistor Motor Driver - 9 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3350" y="1540113"/>
            <a:ext cx="4149433" cy="311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H-Bridge Motor Driver</a:t>
            </a:r>
            <a:endParaRPr/>
          </a:p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3650" y="500925"/>
            <a:ext cx="3949795" cy="40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Dual Control Motor</a:t>
            </a:r>
            <a:endParaRPr/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387900" y="1489825"/>
            <a:ext cx="3411000" cy="11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 sz="1800">
                <a:solidFill>
                  <a:schemeClr val="lt1"/>
                </a:solidFill>
              </a:rPr>
              <a:t>You can use double gang potentiometer: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14" name="Google Shape;11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2401" y="1144125"/>
            <a:ext cx="4088250" cy="371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43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665"/>
              <a:buAutoNum type="arabicPeriod"/>
            </a:pPr>
            <a:r>
              <a:rPr b="1" lang="en" sz="1665" u="sng">
                <a:solidFill>
                  <a:srgbClr val="8BC34A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https://instructables.com/member/diyelectronics</a:t>
            </a:r>
            <a:endParaRPr b="1" sz="1665">
              <a:solidFill>
                <a:srgbClr val="8BC34A"/>
              </a:solidFill>
            </a:endParaRPr>
          </a:p>
          <a:p>
            <a:pPr indent="-3343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665"/>
              <a:buAutoNum type="arabicPeriod"/>
            </a:pPr>
            <a:r>
              <a:rPr b="1" lang="en" sz="1665" u="sng">
                <a:solidFill>
                  <a:srgbClr val="8BC34A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https://hackaday.io/diyelectronics</a:t>
            </a:r>
            <a:endParaRPr b="1" sz="1665">
              <a:solidFill>
                <a:srgbClr val="8BC34A"/>
              </a:solidFill>
            </a:endParaRPr>
          </a:p>
          <a:p>
            <a:pPr indent="-3343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665"/>
              <a:buAutoNum type="arabicPeriod"/>
            </a:pPr>
            <a:r>
              <a:rPr b="1" lang="en" sz="1665" u="sng">
                <a:solidFill>
                  <a:srgbClr val="8BC34A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https://instructables.com/member/simplecircuits</a:t>
            </a:r>
            <a:endParaRPr b="1" sz="1665">
              <a:solidFill>
                <a:srgbClr val="8BC34A"/>
              </a:solidFill>
            </a:endParaRPr>
          </a:p>
          <a:p>
            <a:pPr indent="-3343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665"/>
              <a:buAutoNum type="arabicPeriod"/>
            </a:pPr>
            <a:r>
              <a:rPr b="1" lang="en" sz="1665" u="sng">
                <a:solidFill>
                  <a:srgbClr val="8BC34A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https://hackaday.io/simplecircuits</a:t>
            </a:r>
            <a:endParaRPr b="1" sz="1665">
              <a:solidFill>
                <a:srgbClr val="8BC34A"/>
              </a:solidFill>
            </a:endParaRPr>
          </a:p>
          <a:p>
            <a:pPr indent="-3343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665"/>
              <a:buAutoNum type="arabicPeriod"/>
            </a:pPr>
            <a:r>
              <a:rPr b="1" lang="en" sz="1665" u="sng">
                <a:solidFill>
                  <a:srgbClr val="8BC34A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https://instructables.com/member/simplecomponents</a:t>
            </a:r>
            <a:endParaRPr b="1" sz="1665">
              <a:solidFill>
                <a:srgbClr val="8BC34A"/>
              </a:solidFill>
            </a:endParaRPr>
          </a:p>
          <a:p>
            <a:pPr indent="-3343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665"/>
              <a:buAutoNum type="arabicPeriod"/>
            </a:pPr>
            <a:r>
              <a:rPr b="1" lang="en" sz="1665" u="sng">
                <a:solidFill>
                  <a:srgbClr val="8BC34A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https://hackaday.io/simplecomponents</a:t>
            </a:r>
            <a:endParaRPr b="1" sz="1665">
              <a:solidFill>
                <a:srgbClr val="8BC34A"/>
              </a:solidFill>
            </a:endParaRPr>
          </a:p>
          <a:p>
            <a:pPr indent="-3343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665"/>
              <a:buAutoNum type="arabicPeriod"/>
            </a:pPr>
            <a:r>
              <a:rPr b="1" lang="en" sz="1665" u="sng">
                <a:solidFill>
                  <a:srgbClr val="8BC34A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https://instructables.com/member/cheapcircuits</a:t>
            </a:r>
            <a:endParaRPr b="1" sz="1665">
              <a:solidFill>
                <a:srgbClr val="8BC34A"/>
              </a:solidFill>
            </a:endParaRPr>
          </a:p>
          <a:p>
            <a:pPr indent="-3343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665"/>
              <a:buAutoNum type="arabicPeriod"/>
            </a:pPr>
            <a:r>
              <a:rPr b="1" lang="en" sz="1665" u="sng">
                <a:solidFill>
                  <a:srgbClr val="8BC34A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https://hackaday.io/cheapcircuits</a:t>
            </a:r>
            <a:endParaRPr b="1" sz="1665">
              <a:solidFill>
                <a:srgbClr val="8BC34A"/>
              </a:solidFill>
            </a:endParaRPr>
          </a:p>
          <a:p>
            <a:pPr indent="-3343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665"/>
              <a:buAutoNum type="arabicPeriod"/>
            </a:pPr>
            <a:r>
              <a:rPr b="1" lang="en" sz="1665" u="sng">
                <a:solidFill>
                  <a:srgbClr val="8BC34A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https://instructables.com/member/supercircuits</a:t>
            </a:r>
            <a:endParaRPr b="1" sz="1665">
              <a:solidFill>
                <a:srgbClr val="8BC34A"/>
              </a:solidFill>
            </a:endParaRPr>
          </a:p>
          <a:p>
            <a:pPr indent="-334327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ts val="1665"/>
              <a:buAutoNum type="arabicPeriod"/>
            </a:pPr>
            <a:r>
              <a:rPr b="1" lang="en" sz="1665" u="sng">
                <a:solidFill>
                  <a:srgbClr val="8BC34A"/>
                </a:solid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https://hackaday.io/supercircuits</a:t>
            </a:r>
            <a:endParaRPr b="1" sz="1202">
              <a:solidFill>
                <a:srgbClr val="8BC34A"/>
              </a:solidFill>
            </a:endParaRPr>
          </a:p>
        </p:txBody>
      </p:sp>
      <p:sp>
        <p:nvSpPr>
          <p:cNvPr id="122" name="Google Shape;12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AutoNum type="arabicPeriod"/>
            </a:pPr>
            <a:r>
              <a:rPr b="1" lang="en" sz="1800" u="sng">
                <a:solidFill>
                  <a:srgbClr val="8BC34A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https://instructables.com/member/diycircuits</a:t>
            </a:r>
            <a:endParaRPr b="1" sz="1800">
              <a:solidFill>
                <a:srgbClr val="8BC34A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AutoNum type="arabicPeriod"/>
            </a:pPr>
            <a:r>
              <a:rPr b="1" lang="en" sz="1800" u="sng">
                <a:solidFill>
                  <a:srgbClr val="8BC34A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https://hackaday.io/diycircuits</a:t>
            </a:r>
            <a:endParaRPr b="1" sz="1800">
              <a:solidFill>
                <a:srgbClr val="8BC34A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AutoNum type="arabicPeriod"/>
            </a:pPr>
            <a:r>
              <a:rPr b="1" lang="en" sz="1800" u="sng">
                <a:solidFill>
                  <a:srgbClr val="8BC34A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https://instructables.com/member/usedcomponents</a:t>
            </a:r>
            <a:endParaRPr b="1" sz="1800">
              <a:solidFill>
                <a:srgbClr val="8BC34A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AutoNum type="arabicPeriod"/>
            </a:pPr>
            <a:r>
              <a:rPr b="1" lang="en" sz="1800" u="sng">
                <a:solidFill>
                  <a:srgbClr val="8BC34A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https://hackaday.io/usedcomponents</a:t>
            </a:r>
            <a:endParaRPr b="1" sz="1800">
              <a:solidFill>
                <a:srgbClr val="8BC34A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AutoNum type="arabicPeriod"/>
            </a:pPr>
            <a:r>
              <a:rPr b="1" lang="en" sz="1800" u="sng">
                <a:solidFill>
                  <a:srgbClr val="8BC34A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https://instructables.com/member/recycledcircuits</a:t>
            </a:r>
            <a:endParaRPr b="1" sz="1800">
              <a:solidFill>
                <a:srgbClr val="8BC34A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AutoNum type="arabicPeriod"/>
            </a:pPr>
            <a:r>
              <a:rPr b="1" lang="en" sz="1800" u="sng">
                <a:solidFill>
                  <a:srgbClr val="8BC34A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https://hackaday.io/recycledcircuits</a:t>
            </a:r>
            <a:endParaRPr b="1" sz="1800">
              <a:solidFill>
                <a:srgbClr val="8BC34A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AutoNum type="arabicPeriod"/>
            </a:pPr>
            <a:r>
              <a:rPr b="1" lang="en" sz="1800" u="sng">
                <a:solidFill>
                  <a:srgbClr val="8BC34A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https://instructables.com/member/recycledcomponents</a:t>
            </a:r>
            <a:endParaRPr b="1" sz="1800">
              <a:solidFill>
                <a:srgbClr val="8BC34A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AutoNum type="arabicPeriod"/>
            </a:pPr>
            <a:r>
              <a:rPr b="1" lang="en" sz="1800" u="sng">
                <a:solidFill>
                  <a:srgbClr val="8BC34A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https://hackaday.io/recycledcomponents</a:t>
            </a:r>
            <a:endParaRPr b="1" sz="1800">
              <a:solidFill>
                <a:srgbClr val="8BC34A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AutoNum type="arabicPeriod"/>
            </a:pPr>
            <a:r>
              <a:rPr b="1" lang="en" sz="1800" u="sng">
                <a:solidFill>
                  <a:srgbClr val="8BC34A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https://instructables.com/member/lowcostcircuits</a:t>
            </a:r>
            <a:endParaRPr b="1" sz="1800">
              <a:solidFill>
                <a:srgbClr val="8BC34A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rgbClr val="8BC34A"/>
              </a:buClr>
              <a:buSzPct val="100000"/>
              <a:buAutoNum type="arabicPeriod"/>
            </a:pPr>
            <a:r>
              <a:rPr b="1" lang="en" sz="1800" u="sng">
                <a:solidFill>
                  <a:srgbClr val="8BC34A"/>
                </a:solid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https://hackaday.io/lowcostcircuits</a:t>
            </a:r>
            <a:endParaRPr b="1">
              <a:solidFill>
                <a:srgbClr val="8BC34A"/>
              </a:solidFill>
            </a:endParaRPr>
          </a:p>
        </p:txBody>
      </p:sp>
      <p:sp>
        <p:nvSpPr>
          <p:cNvPr id="129" name="Google Shape;12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