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38fe054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38fe054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38fe0544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38fe0544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dc32780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9dc32780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dc327805a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dc327805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dc327805a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9dc327805a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ff71388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ff71388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ff713880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ff71388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eraldine343@gmail.com" TargetMode="External"/><Relationship Id="rId4" Type="http://schemas.openxmlformats.org/officeDocument/2006/relationships/hyperlink" Target="mailto:drmarkglickman@yaho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lKwiNA6U1UQ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instructables.com/member/supercircuits" TargetMode="External"/><Relationship Id="rId10" Type="http://schemas.openxmlformats.org/officeDocument/2006/relationships/hyperlink" Target="https://hackaday.io/cheapcircuits" TargetMode="External"/><Relationship Id="rId12" Type="http://schemas.openxmlformats.org/officeDocument/2006/relationships/hyperlink" Target="https://hackaday.io/supercircuits" TargetMode="External"/><Relationship Id="rId9" Type="http://schemas.openxmlformats.org/officeDocument/2006/relationships/hyperlink" Target="https://instructables.com/member/cheapcircuits" TargetMode="External"/><Relationship Id="rId5" Type="http://schemas.openxmlformats.org/officeDocument/2006/relationships/hyperlink" Target="https://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structables.com/member/diycircuits" TargetMode="External"/><Relationship Id="rId4" Type="http://schemas.openxmlformats.org/officeDocument/2006/relationships/hyperlink" Target="https://hackaday.io/diycircuits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recycled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recycledcomponents" TargetMode="External"/><Relationship Id="rId5" Type="http://schemas.openxmlformats.org/officeDocument/2006/relationships/hyperlink" Target="https://instructables.com/member/usedcomponents" TargetMode="External"/><Relationship Id="rId6" Type="http://schemas.openxmlformats.org/officeDocument/2006/relationships/hyperlink" Target="https://hackaday.io/usedcomponents" TargetMode="External"/><Relationship Id="rId7" Type="http://schemas.openxmlformats.org/officeDocument/2006/relationships/hyperlink" Target="https://instructables.com/member/recycledcircuits" TargetMode="External"/><Relationship Id="rId8" Type="http://schemas.openxmlformats.org/officeDocument/2006/relationships/hyperlink" Target="https://hackaday.io/recycledcircu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School Motor Drivers 1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466752"/>
            <a:ext cx="4242600" cy="15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Geraldine Lee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geraldine343@gmail.com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Dr Mark Glickman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drmarkglickman@yahoo.com</a:t>
            </a:r>
            <a:endParaRPr sz="1800"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Resistor Speed Controlled Motor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11675" y="1731225"/>
            <a:ext cx="30852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Higher resistor values cause the motor to rotate slowly.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500" y="397663"/>
            <a:ext cx="2453900" cy="434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Resistor Speed Controlled Motor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644675" y="500925"/>
            <a:ext cx="4166400" cy="10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Those high power resistors should be used for high power motors:</a:t>
            </a:r>
            <a:endParaRPr sz="1500"/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700" y="1849325"/>
            <a:ext cx="4096375" cy="2478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Resistor Motor Driver Circuit</a:t>
            </a:r>
            <a:endParaRPr/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6" title="Variable Resistor Motor Driver 05 Step 01 Design the Circu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625" y="500925"/>
            <a:ext cx="4357151" cy="36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25" y="500925"/>
            <a:ext cx="3775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Resistor Motor Driver Photos</a:t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7" title="Variable Resistor Motor Driver 01 Devic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00" y="2295025"/>
            <a:ext cx="3607248" cy="18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title="Variable Resistor Motor Driver 07 Step 03 Make the Circui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425" y="277263"/>
            <a:ext cx="3442588" cy="458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125625" y="376850"/>
            <a:ext cx="4005900" cy="11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Resistor Motor Driver Video</a:t>
            </a:r>
            <a:endParaRPr/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8" title="Variable Resistor Motor Driver Video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913" y="1714500"/>
            <a:ext cx="5242178" cy="29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202">
              <a:solidFill>
                <a:srgbClr val="8BC34A"/>
              </a:solidFill>
            </a:endParaRPr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 b="1">
              <a:solidFill>
                <a:srgbClr val="8BC34A"/>
              </a:solidFill>
            </a:endParaRPr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