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  <p:embeddedFont>
      <p:font typeface="Nunito"/>
      <p:regular r:id="rId17"/>
      <p:bold r:id="rId18"/>
      <p:italic r:id="rId19"/>
      <p:boldItalic r:id="rId20"/>
    </p:embeddedFont>
    <p:embeddedFont>
      <p:font typeface="Maven Pro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22" Type="http://schemas.openxmlformats.org/officeDocument/2006/relationships/font" Target="fonts/MavenPro-bold.fntdata"/><Relationship Id="rId10" Type="http://schemas.openxmlformats.org/officeDocument/2006/relationships/slide" Target="slides/slide5.xml"/><Relationship Id="rId21" Type="http://schemas.openxmlformats.org/officeDocument/2006/relationships/font" Target="fonts/MavenPro-regular.fntdata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schemas.openxmlformats.org/officeDocument/2006/relationships/font" Target="fonts/Nunito-regular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c9f5b52845_0_5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c9f5b52845_0_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98a27080e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98a27080e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98a27080e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98a27080e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98a27080e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398a27080e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57d6622072_0_2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157d6622072_0_2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157d6622072_0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" name="Google Shape;319;g157d6622072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geraldine343@gmail.com" TargetMode="External"/><Relationship Id="rId4" Type="http://schemas.openxmlformats.org/officeDocument/2006/relationships/hyperlink" Target="mailto:drmarkglickman@yahoo.com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yDlRSCfs1Dc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youtube.com/watch?v=NgpRdjWA-dY" TargetMode="External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instructables.com/member/diyelectronics" TargetMode="External"/><Relationship Id="rId4" Type="http://schemas.openxmlformats.org/officeDocument/2006/relationships/hyperlink" Target="https://hackaday.io/diyelectronics" TargetMode="External"/><Relationship Id="rId11" Type="http://schemas.openxmlformats.org/officeDocument/2006/relationships/hyperlink" Target="https://instructables.com/member/supercircuits" TargetMode="External"/><Relationship Id="rId10" Type="http://schemas.openxmlformats.org/officeDocument/2006/relationships/hyperlink" Target="https://hackaday.io/cheapcircuits" TargetMode="External"/><Relationship Id="rId12" Type="http://schemas.openxmlformats.org/officeDocument/2006/relationships/hyperlink" Target="https://hackaday.io/supercircuits" TargetMode="External"/><Relationship Id="rId9" Type="http://schemas.openxmlformats.org/officeDocument/2006/relationships/hyperlink" Target="https://instructables.com/member/cheapcircuits" TargetMode="External"/><Relationship Id="rId5" Type="http://schemas.openxmlformats.org/officeDocument/2006/relationships/hyperlink" Target="https://instructables.com/member/simplecircuits" TargetMode="External"/><Relationship Id="rId6" Type="http://schemas.openxmlformats.org/officeDocument/2006/relationships/hyperlink" Target="https://hackaday.io/simplecircuits" TargetMode="External"/><Relationship Id="rId7" Type="http://schemas.openxmlformats.org/officeDocument/2006/relationships/hyperlink" Target="https://instructables.com/member/simplecomponents" TargetMode="External"/><Relationship Id="rId8" Type="http://schemas.openxmlformats.org/officeDocument/2006/relationships/hyperlink" Target="https://hackaday.io/simplecomponents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instructables.com/member/diycircuits" TargetMode="External"/><Relationship Id="rId4" Type="http://schemas.openxmlformats.org/officeDocument/2006/relationships/hyperlink" Target="https://hackaday.io/diycircuits" TargetMode="External"/><Relationship Id="rId11" Type="http://schemas.openxmlformats.org/officeDocument/2006/relationships/hyperlink" Target="https://instructables.com/member/lowcostcircuits" TargetMode="External"/><Relationship Id="rId10" Type="http://schemas.openxmlformats.org/officeDocument/2006/relationships/hyperlink" Target="https://hackaday.io/recycledcomponents" TargetMode="External"/><Relationship Id="rId12" Type="http://schemas.openxmlformats.org/officeDocument/2006/relationships/hyperlink" Target="https://hackaday.io/lowcostcircuits" TargetMode="External"/><Relationship Id="rId9" Type="http://schemas.openxmlformats.org/officeDocument/2006/relationships/hyperlink" Target="https://instructables.com/member/recycledcomponents" TargetMode="External"/><Relationship Id="rId5" Type="http://schemas.openxmlformats.org/officeDocument/2006/relationships/hyperlink" Target="https://instructables.com/member/usedcomponents" TargetMode="External"/><Relationship Id="rId6" Type="http://schemas.openxmlformats.org/officeDocument/2006/relationships/hyperlink" Target="https://hackaday.io/usedcomponents" TargetMode="External"/><Relationship Id="rId7" Type="http://schemas.openxmlformats.org/officeDocument/2006/relationships/hyperlink" Target="https://instructables.com/member/recycledcircuits" TargetMode="External"/><Relationship Id="rId8" Type="http://schemas.openxmlformats.org/officeDocument/2006/relationships/hyperlink" Target="https://hackaday.io/recycledcircui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80025" y="91456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Primary School </a:t>
            </a:r>
            <a:r>
              <a:rPr lang="en"/>
              <a:t>Indicators 5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2947150"/>
            <a:ext cx="4255500" cy="177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Geraldine Lee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geraldine343@gmail.com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Dr Mark Glickman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drmarkglickman@yahoo.com</a:t>
            </a:r>
            <a:endParaRPr/>
          </a:p>
        </p:txBody>
      </p:sp>
      <p:sp>
        <p:nvSpPr>
          <p:cNvPr id="279" name="Google Shape;279;p1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LED Tester Circuit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86" name="Google Shape;286;p14" title="LED Tester 02 Step 01 Design the Circui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4050" y="1290763"/>
            <a:ext cx="1904160" cy="324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14" title="LED Tester 03 Step 02 Simulations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90560" y="1750275"/>
            <a:ext cx="5631239" cy="23218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LED Tester Photos</a:t>
            </a:r>
            <a:endParaRPr/>
          </a:p>
        </p:txBody>
      </p:sp>
      <p:sp>
        <p:nvSpPr>
          <p:cNvPr id="293" name="Google Shape;293;p1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94" name="Google Shape;294;p15" title="LED Tester 01 Devic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7152" y="1295850"/>
            <a:ext cx="1649142" cy="34012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15" title="LED Tester 04 Step 03 Make the Circuit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83376" y="1295860"/>
            <a:ext cx="4633840" cy="340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6"/>
          <p:cNvSpPr txBox="1"/>
          <p:nvPr>
            <p:ph type="title"/>
          </p:nvPr>
        </p:nvSpPr>
        <p:spPr>
          <a:xfrm>
            <a:off x="1303800" y="598575"/>
            <a:ext cx="7030500" cy="69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LED Tester Video 1</a:t>
            </a:r>
            <a:endParaRPr/>
          </a:p>
        </p:txBody>
      </p:sp>
      <p:sp>
        <p:nvSpPr>
          <p:cNvPr id="301" name="Google Shape;301;p1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2" name="Google Shape;302;p16" title="LED Tester - Green LE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66425" y="1415275"/>
            <a:ext cx="5905245" cy="332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7"/>
          <p:cNvSpPr txBox="1"/>
          <p:nvPr>
            <p:ph type="title"/>
          </p:nvPr>
        </p:nvSpPr>
        <p:spPr>
          <a:xfrm>
            <a:off x="1303800" y="598575"/>
            <a:ext cx="7030500" cy="72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LED Tester Video 2</a:t>
            </a:r>
            <a:endParaRPr/>
          </a:p>
        </p:txBody>
      </p:sp>
      <p:sp>
        <p:nvSpPr>
          <p:cNvPr id="308" name="Google Shape;308;p1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9" name="Google Shape;309;p17" title="LED Tester - Red Blinking LED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55400" y="1402875"/>
            <a:ext cx="5927289" cy="333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15" name="Google Shape;315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https://instructables.com/member/diyelectronics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https://hackaday.io/diyelectronics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https://instructables.com/member/simplecircuits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https://hackaday.io/simplecircuits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https://instructables.com/member/simplecomponents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https://hackaday.io/simplecomponents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https://instructables.com/member/cheapcircuits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https://hackaday.io/cheapcircuits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https://instructables.com/member/supercircuits</a:t>
            </a:r>
            <a:endParaRPr b="1" sz="15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38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ts val="1500"/>
              <a:buFont typeface="Roboto"/>
              <a:buAutoNum type="arabicPeriod"/>
            </a:pPr>
            <a:r>
              <a:rPr b="1" lang="en" sz="15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https://hackaday.io/supercircuits</a:t>
            </a:r>
            <a:endParaRPr b="1" sz="1500">
              <a:solidFill>
                <a:srgbClr val="8BC34A"/>
              </a:solidFill>
            </a:endParaRPr>
          </a:p>
        </p:txBody>
      </p:sp>
      <p:sp>
        <p:nvSpPr>
          <p:cNvPr id="316" name="Google Shape;316;p1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22" name="Google Shape;322;p19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https://instructables.com/member/diycircuits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https://hackaday.io/diycircuits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https://instructables.com/member/usedcomponents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https://hackaday.io/usedcomponents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https://instructables.com/member/recycledcircuits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https://hackaday.io/recycledcircuits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https://instructables.com/member/recycledcomponents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https://hackaday.io/recycledcomponents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https://instructables.com/member/lowcostcircuits</a:t>
            </a:r>
            <a:endParaRPr b="1" sz="1800">
              <a:solidFill>
                <a:srgbClr val="8BC34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Clr>
                <a:srgbClr val="8BC34A"/>
              </a:buClr>
              <a:buSzPct val="100000"/>
              <a:buFont typeface="Roboto"/>
              <a:buAutoNum type="arabicPeriod"/>
            </a:pPr>
            <a:r>
              <a:rPr b="1" lang="en" sz="1800" u="sng">
                <a:solidFill>
                  <a:srgbClr val="8BC34A"/>
                </a:solidFill>
                <a:latin typeface="Roboto"/>
                <a:ea typeface="Roboto"/>
                <a:cs typeface="Roboto"/>
                <a:sym typeface="Roboto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https://hackaday.io/lowcostcircuits</a:t>
            </a:r>
            <a:endParaRPr b="1">
              <a:solidFill>
                <a:srgbClr val="8BC34A"/>
              </a:solidFill>
            </a:endParaRPr>
          </a:p>
        </p:txBody>
      </p:sp>
      <p:sp>
        <p:nvSpPr>
          <p:cNvPr id="323" name="Google Shape;323;p1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