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Amatic SC"/>
      <p:regular r:id="rId21"/>
      <p:bold r:id="rId22"/>
    </p:embeddedFont>
    <p:embeddedFont>
      <p:font typeface="Nunito"/>
      <p:regular r:id="rId23"/>
      <p:bold r:id="rId24"/>
      <p:italic r:id="rId25"/>
      <p:boldItalic r:id="rId26"/>
    </p:embeddedFont>
    <p:embeddedFont>
      <p:font typeface="Source Code Pr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AmaticSC-bold.fntdata"/><Relationship Id="rId21" Type="http://schemas.openxmlformats.org/officeDocument/2006/relationships/font" Target="fonts/AmaticSC-regular.fntdata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28" Type="http://schemas.openxmlformats.org/officeDocument/2006/relationships/font" Target="fonts/SourceCodePro-bold.fntdata"/><Relationship Id="rId27" Type="http://schemas.openxmlformats.org/officeDocument/2006/relationships/font" Target="fonts/SourceCodeP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SourceCodePr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d207940b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1d207940b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d207940b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d207940b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69f84448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69f84448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69f84448b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69f84448b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69f84448b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69f84448b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d207940b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d207940b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d207940b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d207940b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857c0ebe9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857c0ebe9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857c0ebe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857c0ebe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857c0ebe9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857c0ebe9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geraldine343@gmail.com" TargetMode="External"/><Relationship Id="rId4" Type="http://schemas.openxmlformats.org/officeDocument/2006/relationships/hyperlink" Target="mailto:drmarkglickman@yahoo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instructables.com/member/diyelectronics" TargetMode="External"/><Relationship Id="rId4" Type="http://schemas.openxmlformats.org/officeDocument/2006/relationships/hyperlink" Target="https://hackaday.io/diyelectronics" TargetMode="External"/><Relationship Id="rId11" Type="http://schemas.openxmlformats.org/officeDocument/2006/relationships/hyperlink" Target="https://instructables.com/member/supercircuits" TargetMode="External"/><Relationship Id="rId10" Type="http://schemas.openxmlformats.org/officeDocument/2006/relationships/hyperlink" Target="https://hackaday.io/cheapcircuits" TargetMode="External"/><Relationship Id="rId12" Type="http://schemas.openxmlformats.org/officeDocument/2006/relationships/hyperlink" Target="https://hackaday.io/supercircuits" TargetMode="External"/><Relationship Id="rId9" Type="http://schemas.openxmlformats.org/officeDocument/2006/relationships/hyperlink" Target="https://instructables.com/member/cheapcircuits" TargetMode="External"/><Relationship Id="rId5" Type="http://schemas.openxmlformats.org/officeDocument/2006/relationships/hyperlink" Target="https://instructables.com/member/simplecircuits" TargetMode="External"/><Relationship Id="rId6" Type="http://schemas.openxmlformats.org/officeDocument/2006/relationships/hyperlink" Target="https://hackaday.io/simplecircuits" TargetMode="External"/><Relationship Id="rId7" Type="http://schemas.openxmlformats.org/officeDocument/2006/relationships/hyperlink" Target="https://instructables.com/member/simplecomponents" TargetMode="External"/><Relationship Id="rId8" Type="http://schemas.openxmlformats.org/officeDocument/2006/relationships/hyperlink" Target="https://hackaday.io/simplecomponents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instructables.com/member/diycircuits" TargetMode="External"/><Relationship Id="rId4" Type="http://schemas.openxmlformats.org/officeDocument/2006/relationships/hyperlink" Target="https://hackaday.io/diycircuits" TargetMode="External"/><Relationship Id="rId11" Type="http://schemas.openxmlformats.org/officeDocument/2006/relationships/hyperlink" Target="https://instructables.com/member/lowcostcircuits" TargetMode="External"/><Relationship Id="rId10" Type="http://schemas.openxmlformats.org/officeDocument/2006/relationships/hyperlink" Target="https://hackaday.io/recycledcomponents" TargetMode="External"/><Relationship Id="rId12" Type="http://schemas.openxmlformats.org/officeDocument/2006/relationships/hyperlink" Target="https://hackaday.io/lowcostcircuits" TargetMode="External"/><Relationship Id="rId9" Type="http://schemas.openxmlformats.org/officeDocument/2006/relationships/hyperlink" Target="https://instructables.com/member/recycledcomponents" TargetMode="External"/><Relationship Id="rId5" Type="http://schemas.openxmlformats.org/officeDocument/2006/relationships/hyperlink" Target="https://instructables.com/member/usedcomponents" TargetMode="External"/><Relationship Id="rId6" Type="http://schemas.openxmlformats.org/officeDocument/2006/relationships/hyperlink" Target="https://hackaday.io/usedcomponents" TargetMode="External"/><Relationship Id="rId7" Type="http://schemas.openxmlformats.org/officeDocument/2006/relationships/hyperlink" Target="https://instructables.com/member/recycledcircuits" TargetMode="External"/><Relationship Id="rId8" Type="http://schemas.openxmlformats.org/officeDocument/2006/relationships/hyperlink" Target="https://hackaday.io/recycledcircuit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AQGPheLB-8E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ngeWpPeVRHc" TargetMode="External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Nvp8gxpPUaM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School Sensors 1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495400"/>
            <a:ext cx="8520600" cy="15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Geraldine Lee</a:t>
            </a:r>
            <a:endParaRPr sz="16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geraldine343@gmail.com</a:t>
            </a:r>
            <a:endParaRPr sz="16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Dr Mark Glickman</a:t>
            </a:r>
            <a:endParaRPr sz="16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drmarkglickman@yahoo.com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https://instructables.com/member/diyelectronics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https://hackaday.io/diyelectronics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https://instructables.com/member/simplecircuits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https://hackaday.io/simplecircuits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https://instructables.com/member/simplecomponents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https://hackaday.io/simplecomponents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https://instructables.com/member/cheapcircuits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https://hackaday.io/cheapcircuits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https://instructables.com/member/supercircuits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https://hackaday.io/supercircuits</a:t>
            </a:r>
            <a:endParaRPr b="1">
              <a:solidFill>
                <a:srgbClr val="8BC34A"/>
              </a:solidFill>
            </a:endParaRPr>
          </a:p>
        </p:txBody>
      </p:sp>
      <p:sp>
        <p:nvSpPr>
          <p:cNvPr id="126" name="Google Shape;12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https://instructables.com/member/diycircuits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https://hackaday.io/diycircuits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https://instructables.com/member/usedcomponents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https://hackaday.io/usedcomponents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https://instructables.com/member/recycledcircuits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https://hackaday.io/recycledcircuits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https://instructables.com/member/recycledcomponents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https://hackaday.io/recycledcomponents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https://instructables.com/member/lowcostcircuits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https://hackaday.io/lowcostcircuits</a:t>
            </a:r>
            <a:endParaRPr b="1">
              <a:solidFill>
                <a:srgbClr val="8BC34A"/>
              </a:solidFill>
            </a:endParaRPr>
          </a:p>
        </p:txBody>
      </p:sp>
      <p:sp>
        <p:nvSpPr>
          <p:cNvPr id="133" name="Google Shape;13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Light Indicator Circuit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228675"/>
            <a:ext cx="210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Circuit:</a:t>
            </a:r>
            <a:endParaRPr/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5800" y="1093850"/>
            <a:ext cx="3092406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Light Indicator Photo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228675"/>
            <a:ext cx="37857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see that the LED is ON in the presence of light.</a:t>
            </a:r>
            <a:endParaRPr/>
          </a:p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3000" y="1228675"/>
            <a:ext cx="3538325" cy="3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Light Indicator video</a:t>
            </a:r>
            <a:endParaRPr/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16" title="Simple Light Indicator 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3288" y="1278425"/>
            <a:ext cx="6017425" cy="338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Light and Infrared Sensor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228675"/>
            <a:ext cx="2538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how you bias the sensor when making an educational circuit: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4650" y="1228675"/>
            <a:ext cx="2538601" cy="3604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9025" y="1228675"/>
            <a:ext cx="2362707" cy="36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Light and Infrared Sensor</a:t>
            </a:r>
            <a:endParaRPr/>
          </a:p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18" title="Simple Light Senso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9000" y="1329850"/>
            <a:ext cx="5926009" cy="3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Temperature Meters Circuits</a:t>
            </a:r>
            <a:endParaRPr/>
          </a:p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9" title="Temperature Meters 04 Step 01 Design the Circuit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50" y="1382075"/>
            <a:ext cx="8832300" cy="2702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Temperature Meters Photos</a:t>
            </a:r>
            <a:endParaRPr/>
          </a:p>
        </p:txBody>
      </p:sp>
      <p:sp>
        <p:nvSpPr>
          <p:cNvPr id="110" name="Google Shape;11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1" name="Google Shape;111;p20" title="Temperature Meters 02 Device 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46250"/>
            <a:ext cx="4442288" cy="374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 title="Temperature Meters 03 Device 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7088" y="1246250"/>
            <a:ext cx="3735202" cy="3264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Temperature Meters Video</a:t>
            </a:r>
            <a:endParaRPr/>
          </a:p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9" name="Google Shape;119;p21" title="Temperature Meter - 100 kohm NTC Thermistor Video 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5962" y="1093850"/>
            <a:ext cx="6012075" cy="33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